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6" r:id="rId2"/>
  </p:sldMasterIdLst>
  <p:notesMasterIdLst>
    <p:notesMasterId r:id="rId10"/>
  </p:notesMasterIdLst>
  <p:handoutMasterIdLst>
    <p:handoutMasterId r:id="rId11"/>
  </p:handoutMasterIdLst>
  <p:sldIdLst>
    <p:sldId id="256" r:id="rId3"/>
    <p:sldId id="280" r:id="rId4"/>
    <p:sldId id="274" r:id="rId5"/>
    <p:sldId id="266" r:id="rId6"/>
    <p:sldId id="267" r:id="rId7"/>
    <p:sldId id="278" r:id="rId8"/>
    <p:sldId id="281" r:id="rId9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-464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commentAuthors" Target="commentAuthors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4767" cy="5023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840" y="1"/>
            <a:ext cx="2984767" cy="5023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kumimoji="1" lang="ja-JP" sz="1200"/>
            </a:lvl1pPr>
          </a:lstStyle>
          <a:p>
            <a:fld id="{E574AC39-44E6-425E-AF49-CF7D189F346F}" type="datetimeFigureOut">
              <a:rPr kumimoji="1" lang="en-US" altLang="ja-JP" smtClean="0"/>
              <a:t>21/08/02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517918"/>
            <a:ext cx="2984767" cy="502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840" y="9517918"/>
            <a:ext cx="2984767" cy="502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kumimoji="1" lang="ja-JP" sz="1200"/>
            </a:lvl1pPr>
          </a:lstStyle>
          <a:p>
            <a:fld id="{6320F472-929B-459B-8D82-2FABCC5B32A0}" type="slidenum">
              <a:rPr kumimoji="1" lang="ja-JP" smtClean="0"/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202264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0" cy="5027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756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latinLnBrk="0">
              <a:defRPr kumimoji="1" lang="ja-JP" sz="1200"/>
            </a:lvl1pPr>
          </a:lstStyle>
          <a:p>
            <a:fld id="{DF2775BC-6312-42C7-B7C5-EA6783C2D9CA}" type="datetimeFigureOut">
              <a:t>21/08/02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548"/>
            <a:ext cx="2984870" cy="5027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latinLnBrk="0">
              <a:defRPr kumimoji="1" lang="ja-JP" sz="12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7548"/>
            <a:ext cx="2984870" cy="5027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latinLnBrk="0">
              <a:defRPr kumimoji="1" lang="ja-JP" sz="1200"/>
            </a:lvl1pPr>
          </a:lstStyle>
          <a:p>
            <a:fld id="{67F715A1-4ADC-44E0-9587-804FF39D6B22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29842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lang="en-US" altLang="ja-JP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924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39738" y="1252538"/>
            <a:ext cx="6008687" cy="33813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F715A1-4ADC-44E0-9587-804FF39D6B22}" type="slidenum">
              <a:rPr kumimoji="1" lang="en-US" altLang="ja-JP" smtClean="0"/>
              <a:t>5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2489534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3" indent="0" algn="ctr">
              <a:buNone/>
              <a:defRPr sz="2000"/>
            </a:lvl2pPr>
            <a:lvl3pPr marL="914385" indent="0" algn="ctr">
              <a:buNone/>
              <a:defRPr sz="1801"/>
            </a:lvl3pPr>
            <a:lvl4pPr marL="1371576" indent="0" algn="ctr">
              <a:buNone/>
              <a:defRPr sz="1600"/>
            </a:lvl4pPr>
            <a:lvl5pPr marL="1828769" indent="0" algn="ctr">
              <a:buNone/>
              <a:defRPr sz="1600"/>
            </a:lvl5pPr>
            <a:lvl6pPr marL="2285961" indent="0" algn="ctr">
              <a:buNone/>
              <a:defRPr sz="1600"/>
            </a:lvl6pPr>
            <a:lvl7pPr marL="2743153" indent="0" algn="ctr">
              <a:buNone/>
              <a:defRPr sz="1600"/>
            </a:lvl7pPr>
            <a:lvl8pPr marL="3200346" indent="0" algn="ctr">
              <a:buNone/>
              <a:defRPr sz="1600"/>
            </a:lvl8pPr>
            <a:lvl9pPr marL="3657539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588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altLang="ja-JP" smtClean="0"/>
              <a:pPr/>
              <a:t>21/08/02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11702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altLang="ja-JP" smtClean="0"/>
              <a:pPr/>
              <a:t>21/08/02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121482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750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3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5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29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93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3" indent="0">
              <a:buNone/>
              <a:defRPr sz="2000" b="1"/>
            </a:lvl2pPr>
            <a:lvl3pPr marL="914385" indent="0">
              <a:buNone/>
              <a:defRPr sz="1801" b="1"/>
            </a:lvl3pPr>
            <a:lvl4pPr marL="1371576" indent="0">
              <a:buNone/>
              <a:defRPr sz="1600" b="1"/>
            </a:lvl4pPr>
            <a:lvl5pPr marL="1828769" indent="0">
              <a:buNone/>
              <a:defRPr sz="1600" b="1"/>
            </a:lvl5pPr>
            <a:lvl6pPr marL="2285961" indent="0">
              <a:buNone/>
              <a:defRPr sz="1600" b="1"/>
            </a:lvl6pPr>
            <a:lvl7pPr marL="2743153" indent="0">
              <a:buNone/>
              <a:defRPr sz="1600" b="1"/>
            </a:lvl7pPr>
            <a:lvl8pPr marL="3200346" indent="0">
              <a:buNone/>
              <a:defRPr sz="1600" b="1"/>
            </a:lvl8pPr>
            <a:lvl9pPr marL="3657539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93" y="2505076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3" indent="0">
              <a:buNone/>
              <a:defRPr sz="2000" b="1"/>
            </a:lvl2pPr>
            <a:lvl3pPr marL="914385" indent="0">
              <a:buNone/>
              <a:defRPr sz="1801" b="1"/>
            </a:lvl3pPr>
            <a:lvl4pPr marL="1371576" indent="0">
              <a:buNone/>
              <a:defRPr sz="1600" b="1"/>
            </a:lvl4pPr>
            <a:lvl5pPr marL="1828769" indent="0">
              <a:buNone/>
              <a:defRPr sz="1600" b="1"/>
            </a:lvl5pPr>
            <a:lvl6pPr marL="2285961" indent="0">
              <a:buNone/>
              <a:defRPr sz="1600" b="1"/>
            </a:lvl6pPr>
            <a:lvl7pPr marL="2743153" indent="0">
              <a:buNone/>
              <a:defRPr sz="1600" b="1"/>
            </a:lvl7pPr>
            <a:lvl8pPr marL="3200346" indent="0">
              <a:buNone/>
              <a:defRPr sz="1600" b="1"/>
            </a:lvl8pPr>
            <a:lvl9pPr marL="3657539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37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653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452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92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3" indent="0">
              <a:buNone/>
              <a:defRPr sz="1401"/>
            </a:lvl2pPr>
            <a:lvl3pPr marL="914385" indent="0">
              <a:buNone/>
              <a:defRPr sz="1200"/>
            </a:lvl3pPr>
            <a:lvl4pPr marL="1371576" indent="0">
              <a:buNone/>
              <a:defRPr sz="1001"/>
            </a:lvl4pPr>
            <a:lvl5pPr marL="1828769" indent="0">
              <a:buNone/>
              <a:defRPr sz="1001"/>
            </a:lvl5pPr>
            <a:lvl6pPr marL="2285961" indent="0">
              <a:buNone/>
              <a:defRPr sz="1001"/>
            </a:lvl6pPr>
            <a:lvl7pPr marL="2743153" indent="0">
              <a:buNone/>
              <a:defRPr sz="1001"/>
            </a:lvl7pPr>
            <a:lvl8pPr marL="3200346" indent="0">
              <a:buNone/>
              <a:defRPr sz="1001"/>
            </a:lvl8pPr>
            <a:lvl9pPr marL="3657539" indent="0">
              <a:buNone/>
              <a:defRPr sz="100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en-US" altLang="ja-JP" smtClean="0"/>
              <a:pPr/>
              <a:t>21/08/02</a:t>
            </a:fld>
            <a:endParaRPr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9695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92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93" indent="0">
              <a:buNone/>
              <a:defRPr sz="2800"/>
            </a:lvl2pPr>
            <a:lvl3pPr marL="914385" indent="0">
              <a:buNone/>
              <a:defRPr sz="2400"/>
            </a:lvl3pPr>
            <a:lvl4pPr marL="1371576" indent="0">
              <a:buNone/>
              <a:defRPr sz="2000"/>
            </a:lvl4pPr>
            <a:lvl5pPr marL="1828769" indent="0">
              <a:buNone/>
              <a:defRPr sz="2000"/>
            </a:lvl5pPr>
            <a:lvl6pPr marL="2285961" indent="0">
              <a:buNone/>
              <a:defRPr sz="2000"/>
            </a:lvl6pPr>
            <a:lvl7pPr marL="2743153" indent="0">
              <a:buNone/>
              <a:defRPr sz="2000"/>
            </a:lvl7pPr>
            <a:lvl8pPr marL="3200346" indent="0">
              <a:buNone/>
              <a:defRPr sz="2000"/>
            </a:lvl8pPr>
            <a:lvl9pPr marL="365753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3" indent="0">
              <a:buNone/>
              <a:defRPr sz="1401"/>
            </a:lvl2pPr>
            <a:lvl3pPr marL="914385" indent="0">
              <a:buNone/>
              <a:defRPr sz="1200"/>
            </a:lvl3pPr>
            <a:lvl4pPr marL="1371576" indent="0">
              <a:buNone/>
              <a:defRPr sz="1001"/>
            </a:lvl4pPr>
            <a:lvl5pPr marL="1828769" indent="0">
              <a:buNone/>
              <a:defRPr sz="1001"/>
            </a:lvl5pPr>
            <a:lvl6pPr marL="2285961" indent="0">
              <a:buNone/>
              <a:defRPr sz="1001"/>
            </a:lvl6pPr>
            <a:lvl7pPr marL="2743153" indent="0">
              <a:buNone/>
              <a:defRPr sz="1001"/>
            </a:lvl7pPr>
            <a:lvl8pPr marL="3200346" indent="0">
              <a:buNone/>
              <a:defRPr sz="1001"/>
            </a:lvl8pPr>
            <a:lvl9pPr marL="3657539" indent="0">
              <a:buNone/>
              <a:defRPr sz="100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F0622-75E4-48B8-A617-5428CA5926CE}" type="datetimeFigureOut">
              <a:rPr lang="ja-JP" altLang="en-US" smtClean="0"/>
              <a:t>21/08/02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875541-8164-4CC7-9F2F-6F0C49BB858D}" type="slidenum">
              <a:rPr lang="en-US" altLang="ja-JP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403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5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F0622-75E4-48B8-A617-5428CA5926CE}" type="datetimeFigureOut">
              <a:rPr lang="en-US" altLang="ja-JP" smtClean="0"/>
              <a:pPr/>
              <a:t>21/08/02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5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75541-8164-4CC7-9F2F-6F0C49BB858D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1816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385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7" indent="-228597" algn="l" defTabSz="914385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8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1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74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67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59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50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43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34" indent="-228597" algn="l" defTabSz="91438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3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5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6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9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61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53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46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9" algn="l" defTabSz="914385" rtl="0" eaLnBrk="1" latinLnBrk="0" hangingPunct="1">
        <a:defRPr kumimoji="1"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0305" y="884548"/>
            <a:ext cx="12011696" cy="5293873"/>
          </a:xfrm>
        </p:spPr>
        <p:txBody>
          <a:bodyPr>
            <a:normAutofit/>
          </a:bodyPr>
          <a:lstStyle/>
          <a:p>
            <a:r>
              <a:rPr lang="ja-JP" altLang="en-US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デールさいたま</a:t>
            </a:r>
            <a: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           </a:t>
            </a:r>
            <a:r>
              <a:rPr lang="ja-JP" altLang="en-US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　　夏季強化合宿</a:t>
            </a:r>
            <a: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b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en-US" altLang="ja-JP" sz="53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/>
            </a:r>
            <a:br>
              <a:rPr lang="en-US" altLang="ja-JP" sz="53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</a:br>
            <a:r>
              <a:rPr lang="ja-JP" altLang="en-US" sz="5300" dirty="0">
                <a:latin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53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ja-JP" altLang="en-US" sz="53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34130" y="6178422"/>
            <a:ext cx="6053071" cy="415561"/>
          </a:xfrm>
        </p:spPr>
        <p:txBody>
          <a:bodyPr>
            <a:normAutofit fontScale="85000" lnSpcReduction="10000"/>
          </a:bodyPr>
          <a:lstStyle/>
          <a:p>
            <a:r>
              <a:rPr lang="ja-JP" altLang="en-US" sz="28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一般社団法人デールさいたまスポーツクラブ</a:t>
            </a:r>
            <a:endParaRPr lang="ja-JP" altLang="en-US" sz="2800" dirty="0">
              <a:latin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310" y="2017890"/>
            <a:ext cx="2047741" cy="204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440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17600" y="3149600"/>
            <a:ext cx="7982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dirty="0" smtClean="0"/>
          </a:p>
          <a:p>
            <a:endParaRPr kumimoji="1" lang="en-US" altLang="ja-JP" dirty="0"/>
          </a:p>
        </p:txBody>
      </p:sp>
      <p:sp>
        <p:nvSpPr>
          <p:cNvPr id="3" name="正方形/長方形 2"/>
          <p:cNvSpPr/>
          <p:nvPr/>
        </p:nvSpPr>
        <p:spPr>
          <a:xfrm>
            <a:off x="1117600" y="673183"/>
            <a:ext cx="994371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【</a:t>
            </a:r>
            <a:r>
              <a:rPr lang="ja-JP" altLang="ja-JP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目的</a:t>
            </a:r>
            <a:r>
              <a:rPr lang="en-US" altLang="ja-JP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】</a:t>
            </a:r>
          </a:p>
          <a:p>
            <a:r>
              <a:rPr lang="ja-JP" altLang="en-US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ja-JP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宿泊</a:t>
            </a:r>
            <a:r>
              <a:rPr lang="ja-JP" altLang="ja-JP" sz="3600" b="1" kern="100" dirty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を伴う集団行動の中で</a:t>
            </a:r>
            <a:r>
              <a:rPr lang="ja-JP" altLang="ja-JP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の</a:t>
            </a:r>
            <a:endParaRPr lang="en-US" altLang="ja-JP" sz="3600" b="1" kern="100" dirty="0" smtClean="0">
              <a:solidFill>
                <a:srgbClr val="FF0000"/>
              </a:solidFill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r>
              <a:rPr lang="ja-JP" altLang="en-US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　　　　</a:t>
            </a:r>
            <a:r>
              <a:rPr lang="ja-JP" altLang="ja-JP" sz="3600" b="1" kern="100" dirty="0" smtClean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チーム</a:t>
            </a:r>
            <a:r>
              <a:rPr lang="ja-JP" altLang="ja-JP" sz="3600" b="1" kern="100" dirty="0">
                <a:solidFill>
                  <a:srgbClr val="FF0000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強化と技術向上</a:t>
            </a:r>
            <a:endParaRPr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75009" y="2399170"/>
            <a:ext cx="801354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/>
              <a:t>・規則正しい生活習慣の徹底。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・自分のことは自分でやる。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・自主性、積極性を育む。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・学年に応じたサッカーの知識を学ぶ。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・トライ＆エラー。発言や質問。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・仲間との交流を深める。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・チームの一員として何ができるか。</a:t>
            </a:r>
            <a:endParaRPr kumimoji="1" lang="en-US" altLang="ja-JP" sz="3200" dirty="0" smtClean="0"/>
          </a:p>
        </p:txBody>
      </p:sp>
    </p:spTree>
    <p:extLst>
      <p:ext uri="{BB962C8B-B14F-4D97-AF65-F5344CB8AC3E}">
        <p14:creationId xmlns:p14="http://schemas.microsoft.com/office/powerpoint/2010/main" val="3068115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デール</a:t>
            </a:r>
            <a:r>
              <a:rPr lang="ja-JP" altLang="en-US" sz="32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さいたま</a:t>
            </a:r>
            <a:r>
              <a:rPr lang="ja-JP" altLang="en-US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　夏季強化合宿</a:t>
            </a:r>
            <a:r>
              <a:rPr lang="en-US" altLang="ja-JP" sz="32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endParaRPr lang="ja-JP" altLang="en-US" sz="3200" dirty="0">
              <a:latin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2581" y="1352282"/>
            <a:ext cx="9697792" cy="511291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ja-JP" b="1" dirty="0" smtClean="0"/>
              <a:t>【</a:t>
            </a:r>
            <a:r>
              <a:rPr lang="ja-JP" altLang="en-US" b="1" dirty="0" smtClean="0"/>
              <a:t>参加費用について</a:t>
            </a:r>
            <a:r>
              <a:rPr lang="en-US" altLang="ja-JP" b="1" dirty="0" smtClean="0"/>
              <a:t>】</a:t>
            </a:r>
          </a:p>
          <a:p>
            <a:pPr marL="0" indent="0">
              <a:buNone/>
            </a:pPr>
            <a:r>
              <a:rPr lang="ja-JP" altLang="en-US" b="1" dirty="0" smtClean="0"/>
              <a:t>⇒合宿行程、行き先によって異なる</a:t>
            </a:r>
            <a:endParaRPr lang="en-US" altLang="ja-JP" b="1" dirty="0" smtClean="0"/>
          </a:p>
          <a:p>
            <a:pPr marL="0" indent="0">
              <a:buNone/>
            </a:pPr>
            <a:r>
              <a:rPr lang="ja-JP" altLang="en-US" b="1" dirty="0" smtClean="0"/>
              <a:t>・</a:t>
            </a:r>
            <a:r>
              <a:rPr lang="en-US" altLang="ja-JP" b="1" dirty="0" smtClean="0"/>
              <a:t>1</a:t>
            </a:r>
            <a:r>
              <a:rPr lang="ja-JP" altLang="en-US" b="1" dirty="0" smtClean="0"/>
              <a:t>泊</a:t>
            </a:r>
            <a:r>
              <a:rPr lang="en-US" altLang="ja-JP" b="1" dirty="0" smtClean="0"/>
              <a:t>2</a:t>
            </a:r>
            <a:r>
              <a:rPr lang="ja-JP" altLang="en-US" b="1" dirty="0" smtClean="0"/>
              <a:t>日</a:t>
            </a:r>
            <a:r>
              <a:rPr lang="en-US" altLang="ja-JP" b="1" dirty="0" smtClean="0"/>
              <a:t>=20,000</a:t>
            </a:r>
            <a:r>
              <a:rPr lang="ja-JP" altLang="en-US" b="1" dirty="0" smtClean="0"/>
              <a:t>円～</a:t>
            </a:r>
            <a:r>
              <a:rPr lang="en-US" altLang="ja-JP" b="1" dirty="0" smtClean="0"/>
              <a:t>25,000</a:t>
            </a:r>
            <a:r>
              <a:rPr lang="ja-JP" altLang="en-US" b="1" dirty="0" smtClean="0"/>
              <a:t>円目安</a:t>
            </a:r>
            <a:endParaRPr lang="en-US" altLang="ja-JP" b="1" dirty="0" smtClean="0"/>
          </a:p>
          <a:p>
            <a:pPr marL="0" indent="0">
              <a:buNone/>
            </a:pPr>
            <a:r>
              <a:rPr lang="ja-JP" altLang="en-US" b="1" dirty="0" smtClean="0"/>
              <a:t>・</a:t>
            </a:r>
            <a:r>
              <a:rPr lang="en-US" altLang="ja-JP" b="1" dirty="0" smtClean="0"/>
              <a:t>2</a:t>
            </a:r>
            <a:r>
              <a:rPr lang="ja-JP" altLang="en-US" b="1" dirty="0" smtClean="0"/>
              <a:t>泊</a:t>
            </a:r>
            <a:r>
              <a:rPr lang="en-US" altLang="ja-JP" b="1" dirty="0" smtClean="0"/>
              <a:t>3</a:t>
            </a:r>
            <a:r>
              <a:rPr lang="ja-JP" altLang="en-US" b="1" dirty="0" smtClean="0"/>
              <a:t>日</a:t>
            </a:r>
            <a:r>
              <a:rPr lang="en-US" altLang="ja-JP" b="1" dirty="0" smtClean="0"/>
              <a:t>=30,000</a:t>
            </a:r>
            <a:r>
              <a:rPr lang="ja-JP" altLang="en-US" b="1" dirty="0" smtClean="0"/>
              <a:t>円～</a:t>
            </a:r>
            <a:r>
              <a:rPr lang="en-US" altLang="ja-JP" b="1" dirty="0" smtClean="0"/>
              <a:t>35,000</a:t>
            </a:r>
            <a:r>
              <a:rPr lang="ja-JP" altLang="en-US" b="1" dirty="0" smtClean="0"/>
              <a:t>円目安</a:t>
            </a:r>
            <a:endParaRPr lang="en-US" altLang="ja-JP" b="1" dirty="0" smtClean="0"/>
          </a:p>
          <a:p>
            <a:pPr marL="0" indent="0">
              <a:buNone/>
            </a:pPr>
            <a:r>
              <a:rPr lang="en-US" altLang="ja-JP" b="1" dirty="0" smtClean="0"/>
              <a:t>※</a:t>
            </a:r>
            <a:r>
              <a:rPr lang="ja-JP" altLang="en-US" b="1" dirty="0" smtClean="0"/>
              <a:t>別途消費税が加算されます　　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</a:t>
            </a:r>
            <a:r>
              <a:rPr lang="en-US" altLang="ja-JP" b="1" dirty="0"/>
              <a:t>【</a:t>
            </a:r>
            <a:r>
              <a:rPr lang="ja-JP" altLang="en-US" b="1" dirty="0"/>
              <a:t>キャンセル規定</a:t>
            </a:r>
            <a:r>
              <a:rPr lang="en-US" altLang="ja-JP" b="1" dirty="0"/>
              <a:t>】</a:t>
            </a:r>
            <a:r>
              <a:rPr lang="ja-JP" altLang="en-US" b="1" dirty="0"/>
              <a:t> 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 smtClean="0"/>
              <a:t>・開催日</a:t>
            </a:r>
            <a:r>
              <a:rPr lang="en-US" altLang="ja-JP" b="1" dirty="0" smtClean="0"/>
              <a:t>(</a:t>
            </a:r>
            <a:r>
              <a:rPr lang="ja-JP" altLang="en-US" b="1" dirty="0" smtClean="0"/>
              <a:t>初日</a:t>
            </a:r>
            <a:r>
              <a:rPr lang="en-US" altLang="ja-JP" b="1" dirty="0" smtClean="0"/>
              <a:t>)</a:t>
            </a:r>
            <a:r>
              <a:rPr lang="ja-JP" altLang="en-US" b="1" dirty="0" smtClean="0"/>
              <a:t>の</a:t>
            </a:r>
            <a:r>
              <a:rPr lang="en-US" altLang="ja-JP" b="1" dirty="0" smtClean="0"/>
              <a:t>2</a:t>
            </a:r>
            <a:r>
              <a:rPr lang="ja-JP" altLang="en-US" b="1" dirty="0" smtClean="0"/>
              <a:t>週間前より</a:t>
            </a:r>
            <a:r>
              <a:rPr lang="ja-JP" altLang="en-US" b="1" dirty="0" smtClean="0">
                <a:solidFill>
                  <a:srgbClr val="FF0000"/>
                </a:solidFill>
              </a:rPr>
              <a:t>半額負担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b="1" dirty="0" smtClean="0"/>
              <a:t>・開催日</a:t>
            </a:r>
            <a:r>
              <a:rPr lang="en-US" altLang="ja-JP" b="1" dirty="0" smtClean="0"/>
              <a:t>(</a:t>
            </a:r>
            <a:r>
              <a:rPr lang="ja-JP" altLang="en-US" b="1" dirty="0"/>
              <a:t>初日</a:t>
            </a:r>
            <a:r>
              <a:rPr lang="en-US" altLang="ja-JP" b="1" dirty="0" smtClean="0"/>
              <a:t>)</a:t>
            </a:r>
            <a:r>
              <a:rPr lang="ja-JP" altLang="en-US" b="1" dirty="0" smtClean="0"/>
              <a:t>の</a:t>
            </a:r>
            <a:r>
              <a:rPr lang="en-US" altLang="ja-JP" b="1" dirty="0" smtClean="0"/>
              <a:t>1</a:t>
            </a:r>
            <a:r>
              <a:rPr lang="ja-JP" altLang="en-US" b="1" dirty="0" smtClean="0"/>
              <a:t>週間前より</a:t>
            </a:r>
            <a:r>
              <a:rPr lang="ja-JP" altLang="en-US" b="1" dirty="0" smtClean="0">
                <a:solidFill>
                  <a:srgbClr val="FF0000"/>
                </a:solidFill>
              </a:rPr>
              <a:t>全額負担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dirty="0" smtClean="0"/>
              <a:t>※2</a:t>
            </a:r>
            <a:r>
              <a:rPr lang="ja-JP" altLang="en-US" dirty="0" smtClean="0"/>
              <a:t>週間前の例：</a:t>
            </a:r>
            <a:r>
              <a:rPr lang="en-US" altLang="ja-JP" dirty="0" smtClean="0"/>
              <a:t>8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16</a:t>
            </a:r>
            <a:r>
              <a:rPr lang="ja-JP" altLang="en-US" dirty="0" smtClean="0"/>
              <a:t>日</a:t>
            </a:r>
            <a:r>
              <a:rPr lang="en-US" altLang="ja-JP" dirty="0" smtClean="0"/>
              <a:t>(</a:t>
            </a:r>
            <a:r>
              <a:rPr lang="ja-JP" altLang="en-US" dirty="0"/>
              <a:t>月</a:t>
            </a:r>
            <a:r>
              <a:rPr lang="en-US" altLang="ja-JP" dirty="0" smtClean="0"/>
              <a:t>)</a:t>
            </a:r>
            <a:r>
              <a:rPr lang="ja-JP" altLang="en-US" dirty="0" smtClean="0"/>
              <a:t>が初日の場合は、</a:t>
            </a:r>
            <a:r>
              <a:rPr lang="en-US" altLang="ja-JP" dirty="0" smtClean="0"/>
              <a:t>8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</a:t>
            </a:r>
            <a:r>
              <a:rPr lang="ja-JP" altLang="en-US" dirty="0" smtClean="0"/>
              <a:t>日</a:t>
            </a:r>
            <a:r>
              <a:rPr lang="en-US" altLang="ja-JP" dirty="0" smtClean="0"/>
              <a:t>(</a:t>
            </a:r>
            <a:r>
              <a:rPr lang="ja-JP" altLang="en-US" dirty="0" smtClean="0"/>
              <a:t>日</a:t>
            </a:r>
            <a:r>
              <a:rPr lang="en-US" altLang="ja-JP" dirty="0" smtClean="0"/>
              <a:t>)</a:t>
            </a:r>
            <a:r>
              <a:rPr lang="ja-JP" altLang="en-US" dirty="0" err="1" smtClean="0"/>
              <a:t>までが</a:t>
            </a:r>
            <a:r>
              <a:rPr lang="ja-JP" altLang="en-US" dirty="0" smtClean="0"/>
              <a:t>無料キャンセルの対象となります。</a:t>
            </a:r>
            <a:endParaRPr lang="en-US" altLang="ja-JP" b="1" dirty="0"/>
          </a:p>
          <a:p>
            <a:pPr marL="0" indent="0">
              <a:buNone/>
            </a:pPr>
            <a:r>
              <a:rPr lang="en-US" altLang="ja-JP" b="1" dirty="0" smtClean="0"/>
              <a:t>【</a:t>
            </a:r>
            <a:r>
              <a:rPr lang="ja-JP" altLang="en-US" b="1" dirty="0" smtClean="0"/>
              <a:t>参加費支払い方法</a:t>
            </a:r>
            <a:r>
              <a:rPr lang="en-US" altLang="ja-JP" b="1" dirty="0" smtClean="0"/>
              <a:t>】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dirty="0"/>
              <a:t>当日現金で記名封筒に入れて持参して下さい。出発前に集金します</a:t>
            </a:r>
            <a:r>
              <a:rPr lang="ja-JP" altLang="en-US" dirty="0" smtClean="0"/>
              <a:t>。分割希望者は</a:t>
            </a:r>
            <a:r>
              <a:rPr lang="ja-JP" altLang="en-US" dirty="0"/>
              <a:t>コーチ</a:t>
            </a:r>
            <a:r>
              <a:rPr lang="ja-JP" altLang="en-US" dirty="0" smtClean="0"/>
              <a:t>までご相談ください。</a:t>
            </a:r>
            <a:endParaRPr lang="en-US" altLang="ja-JP" dirty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164597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デールさいたま　夏季強化合宿</a:t>
            </a:r>
            <a:r>
              <a:rPr lang="en-US" altLang="ja-JP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039402" y="1352282"/>
            <a:ext cx="10113205" cy="52674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ja-JP" altLang="en-US" sz="2400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　■持物</a:t>
            </a:r>
            <a:endParaRPr lang="en-US" altLang="ja-JP" sz="2400" dirty="0" smtClean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① スパイク、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トレーニングシューズ　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スパイクは、リフティングテスト合格者のみ</a:t>
            </a:r>
            <a:endParaRPr lang="ja-JP" altLang="en-US" sz="2201" b="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② 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レガース（スネアテ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201" b="1" dirty="0" smtClean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③活動用のウェア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チームユニフォーム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点セット、スクールユニフォーム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点セット、青練習着</a:t>
            </a:r>
            <a:r>
              <a:rPr lang="en-US" altLang="ja-JP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枚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)※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スクールウエアを持っていない方は、クラブでレンタルします。</a:t>
            </a:r>
            <a:endParaRPr lang="en-US" altLang="ja-JP" sz="2201" b="1" dirty="0" smtClean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191" lvl="1" indent="0">
              <a:buNone/>
            </a:pP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連日必要な物のみ洗濯を行います。</a:t>
            </a:r>
            <a:endParaRPr lang="en-US" altLang="ja-JP" sz="2201" b="1" dirty="0" smtClean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191" lvl="1" indent="0">
              <a:buNone/>
            </a:pP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移動時は、移動着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or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スクールユニフォームを着用。</a:t>
            </a:r>
            <a:endParaRPr lang="ja-JP" altLang="en-US" sz="2201" b="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④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パジャマ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、タオル、水着、洗面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用具、洗濯用ネットなど</a:t>
            </a:r>
            <a:endParaRPr lang="ja-JP" altLang="en-US" sz="2201" b="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193" lvl="1" indent="0">
              <a:buNone/>
            </a:pP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en-US" altLang="ja-JP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インナーや、下着、タオル、その他の着替えなどは、各自必要な分をご用意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ください。</a:t>
            </a: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⑤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水筒（大きめ）。飲水は宿舎で毎日補充します。他、クラブで用意しますので飲み物が不足する心配はありません。</a:t>
            </a: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⑥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初日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のお弁当、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飲み物　</a:t>
            </a:r>
            <a:r>
              <a:rPr lang="en-US" altLang="ja-JP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容器は捨てられるものにして下さい。</a:t>
            </a: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⑦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携帯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トイレ、エチケット袋類（心配な場合のみ持参）</a:t>
            </a: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⑧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移動用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のカバン（リュックサックなど）</a:t>
            </a:r>
            <a:endParaRPr lang="en-US" altLang="ja-JP" sz="2201" b="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lvl="1"/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⑨</a:t>
            </a:r>
            <a:r>
              <a:rPr lang="ja-JP" altLang="en-US" sz="2201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お土産代</a:t>
            </a:r>
            <a:r>
              <a:rPr lang="ja-JP" altLang="en-US" sz="2201" b="1" dirty="0">
                <a:latin typeface="Meiryo UI" panose="020B0604030504040204" pitchFamily="50" charset="-128"/>
                <a:cs typeface="Meiryo UI" panose="020B0604030504040204" pitchFamily="50" charset="-128"/>
              </a:rPr>
              <a:t>、帰りのパーキングで飲み物代（必要に応じて</a:t>
            </a:r>
            <a:r>
              <a:rPr lang="ja-JP" altLang="en-US" b="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ja-JP" altLang="en-US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目安</a:t>
            </a:r>
            <a:r>
              <a:rPr lang="en-US" altLang="ja-JP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1,000</a:t>
            </a:r>
            <a:r>
              <a:rPr lang="ja-JP" altLang="en-US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円くらい？？</a:t>
            </a:r>
            <a:endParaRPr lang="ja-JP" altLang="en-US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457193" lvl="1" indent="0">
              <a:buNone/>
            </a:pPr>
            <a:endParaRPr kumimoji="1" 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3809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デールさいたま　夏季強化合宿</a:t>
            </a:r>
            <a:r>
              <a:rPr lang="en-US" altLang="ja-JP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endParaRPr lang="ja-JP" altLang="en-US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03314" y="1519711"/>
            <a:ext cx="10062670" cy="4509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2600" dirty="0" smtClean="0"/>
              <a:t>■注意</a:t>
            </a:r>
            <a:r>
              <a:rPr lang="ja-JP" altLang="en-US" sz="2600" dirty="0"/>
              <a:t>事項１</a:t>
            </a:r>
          </a:p>
          <a:p>
            <a:r>
              <a:rPr lang="ja-JP" altLang="en-US" sz="2600" dirty="0"/>
              <a:t>前日は</a:t>
            </a:r>
            <a:r>
              <a:rPr lang="ja-JP" altLang="en-US" sz="2600" dirty="0" smtClean="0"/>
              <a:t>十分な睡眠を取らせて下さい</a:t>
            </a:r>
            <a:endParaRPr lang="ja-JP" altLang="en-US" sz="2600" dirty="0"/>
          </a:p>
          <a:p>
            <a:r>
              <a:rPr lang="ja-JP" altLang="en-US" sz="2600" dirty="0"/>
              <a:t>当日の朝は必ず朝食をとって</a:t>
            </a:r>
            <a:r>
              <a:rPr lang="ja-JP" altLang="en-US" sz="2600" dirty="0" smtClean="0"/>
              <a:t>から</a:t>
            </a:r>
            <a:r>
              <a:rPr lang="ja-JP" altLang="en-US" sz="2600" dirty="0"/>
              <a:t>集合</a:t>
            </a:r>
            <a:r>
              <a:rPr lang="ja-JP" altLang="en-US" sz="2600" dirty="0" smtClean="0"/>
              <a:t>する</a:t>
            </a:r>
            <a:r>
              <a:rPr lang="ja-JP" altLang="en-US" sz="2600" dirty="0"/>
              <a:t>事</a:t>
            </a:r>
          </a:p>
          <a:p>
            <a:r>
              <a:rPr lang="ja-JP" altLang="en-US" sz="2600" dirty="0"/>
              <a:t>練習用のバッグと宿泊用のバッグは必ず分けて持参してください。</a:t>
            </a:r>
          </a:p>
          <a:p>
            <a:r>
              <a:rPr lang="ja-JP" altLang="en-US" sz="2600" dirty="0"/>
              <a:t>荷物の用意は選手自身に行わせるようにしてください。</a:t>
            </a:r>
          </a:p>
          <a:p>
            <a:r>
              <a:rPr lang="ja-JP" altLang="en-US" sz="2600" dirty="0"/>
              <a:t>食事の準備、後かたずけ、布団の整理等は全て選手自身で行います</a:t>
            </a:r>
            <a:r>
              <a:rPr lang="ja-JP" altLang="en-US" sz="2600" dirty="0" smtClean="0"/>
              <a:t>。各</a:t>
            </a:r>
            <a:r>
              <a:rPr lang="ja-JP" altLang="en-US" sz="2600" dirty="0"/>
              <a:t>ご家庭でも合宿に向けた準備をお願いします。</a:t>
            </a:r>
          </a:p>
          <a:p>
            <a:r>
              <a:rPr lang="ja-JP" altLang="en-US" sz="2600" dirty="0"/>
              <a:t>車酔いをする選手は酔い止め等の準備をしてください。</a:t>
            </a:r>
          </a:p>
          <a:p>
            <a:r>
              <a:rPr lang="ja-JP" altLang="en-US" sz="2600" dirty="0"/>
              <a:t>常備薬のある選手は事前に引率スタッフへお知らせください。</a:t>
            </a:r>
          </a:p>
          <a:p>
            <a:r>
              <a:rPr lang="ja-JP" altLang="en-US" sz="2600" dirty="0"/>
              <a:t>食物アレルギーのある選手は事前</a:t>
            </a:r>
            <a:r>
              <a:rPr lang="ja-JP" altLang="en-US" sz="2600" dirty="0" smtClean="0"/>
              <a:t>に引率</a:t>
            </a:r>
            <a:r>
              <a:rPr lang="ja-JP" altLang="en-US" sz="2600" dirty="0"/>
              <a:t>スタッフへご相談ください。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10783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デールさいたま　夏季強化合宿</a:t>
            </a:r>
            <a:r>
              <a:rPr lang="en-US" altLang="ja-JP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endParaRPr kumimoji="1" 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90437" y="1062830"/>
            <a:ext cx="10242978" cy="57951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■注意</a:t>
            </a:r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事項</a:t>
            </a:r>
            <a:r>
              <a:rPr lang="en-US" altLang="ja-JP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2</a:t>
            </a:r>
          </a:p>
          <a:p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空のビニール袋類を持っていくなど、持ち物をまとめる工夫をしましょう。</a:t>
            </a:r>
          </a:p>
          <a:p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持ち物には必ず、所属と名前（例：デールさいたま　川下　修平）を書きましょう。全ての持ち物に記名してください。</a:t>
            </a:r>
          </a:p>
          <a:p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急遽欠席の場合は必ず川下まで連絡をください。</a:t>
            </a:r>
            <a:endParaRPr lang="en-US" altLang="ja-JP" sz="260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サッカーチームの活動です</a:t>
            </a: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。必要な物以外の持ち込み</a:t>
            </a:r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は</a:t>
            </a: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禁止。</a:t>
            </a:r>
            <a:endParaRPr lang="ja-JP" altLang="en-US" sz="260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601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★合宿では</a:t>
            </a:r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、常に</a:t>
            </a: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サッカースキル・チーム力向上を</a:t>
            </a:r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目指し、集団生活における規律を徹底します</a:t>
            </a: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2601" dirty="0" smtClean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仲間</a:t>
            </a:r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と共に沢山チャレンジして、</a:t>
            </a: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厳しいトレーニングも</a:t>
            </a:r>
            <a:r>
              <a:rPr lang="ja-JP" altLang="en-US" sz="2601" dirty="0">
                <a:latin typeface="Meiryo UI" panose="020B0604030504040204" pitchFamily="50" charset="-128"/>
                <a:cs typeface="Meiryo UI" panose="020B0604030504040204" pitchFamily="50" charset="-128"/>
              </a:rPr>
              <a:t>皆で乗り越えよう。心身ともに鍛え、最高の思い出を作ろう</a:t>
            </a: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ja-JP" altLang="en-US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74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デールさいたま　夏季強化合宿</a:t>
            </a:r>
            <a:r>
              <a:rPr lang="en-US" altLang="ja-JP" sz="3200" dirty="0">
                <a:latin typeface="Meiryo UI" panose="020B0604030504040204" pitchFamily="50" charset="-128"/>
                <a:cs typeface="Meiryo UI" panose="020B0604030504040204" pitchFamily="50" charset="-128"/>
              </a:rPr>
              <a:t>2021</a:t>
            </a:r>
            <a:endParaRPr kumimoji="1" lang="ja-JP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090437" y="1062830"/>
            <a:ext cx="10242978" cy="579517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000" dirty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cs typeface="Meiryo UI" panose="020B0604030504040204" pitchFamily="50" charset="-128"/>
              </a:rPr>
              <a:t>■小学生チーム・スケジュール</a:t>
            </a:r>
            <a:endParaRPr lang="en-US" altLang="ja-JP" sz="2601" dirty="0" smtClean="0">
              <a:latin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7/30(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金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8/1(</a:t>
            </a:r>
            <a:r>
              <a:rPr lang="ja-JP" altLang="en-US" sz="260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7/30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トレーニングマッチ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VS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ポルセドール   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嬬恋村</a:t>
            </a:r>
            <a:endParaRPr lang="en-US" altLang="ja-JP" sz="260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8/1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8/2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草津温泉カップ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U-9</a:t>
            </a:r>
          </a:p>
          <a:p>
            <a:pPr marL="0" indent="0">
              <a:buNone/>
            </a:pPr>
            <a:endParaRPr lang="en-US" altLang="ja-JP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8/8(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260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8/10(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火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・尾瀬サマー</a:t>
            </a:r>
            <a:r>
              <a:rPr lang="ja-JP" altLang="en-US" sz="260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フェスタ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U-10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U-12</a:t>
            </a:r>
          </a:p>
          <a:p>
            <a:pPr marL="0" indent="0">
              <a:buNone/>
            </a:pPr>
            <a:endParaRPr lang="en-US" altLang="ja-JP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8/22(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8/23(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  <a:p>
            <a:pPr marL="0" indent="0">
              <a:buNone/>
            </a:pP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・デール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U-12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全体合宿　小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lang="ja-JP" altLang="en-US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～小</a:t>
            </a:r>
            <a:r>
              <a:rPr lang="en-US" altLang="ja-JP" sz="260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 </a:t>
            </a:r>
            <a:r>
              <a:rPr lang="en-US" altLang="ja-JP" sz="2601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2601" b="1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メイン合宿</a:t>
            </a:r>
            <a:endParaRPr lang="en-US" altLang="ja-JP" sz="260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indent="0">
              <a:buNone/>
            </a:pPr>
            <a:endParaRPr lang="ja-JP" altLang="en-US" sz="260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9941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AE901BC-D190-49E6-8B33-2F32A0F2BF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349</Words>
  <Application>Microsoft Macintosh PowerPoint</Application>
  <PresentationFormat>ユーザー設定</PresentationFormat>
  <Paragraphs>73</Paragraphs>
  <Slides>7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デールさいたま            　  　　夏季強化合宿2021   　　</vt:lpstr>
      <vt:lpstr>PowerPoint プレゼンテーション</vt:lpstr>
      <vt:lpstr>デールさいたま　夏季強化合宿2021</vt:lpstr>
      <vt:lpstr>デールさいたま　夏季強化合宿2021</vt:lpstr>
      <vt:lpstr>デールさいたま　夏季強化合宿2021</vt:lpstr>
      <vt:lpstr>デールさいたま　夏季強化合宿2021</vt:lpstr>
      <vt:lpstr>デールさいたま　夏季強化合宿2021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2016-07-29T10:26:55Z</dcterms:created>
  <dcterms:modified xsi:type="dcterms:W3CDTF">2021-08-02T08:57:39Z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TC030395169991</vt:lpwstr>
  </property>
</Properties>
</file>